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65" r:id="rId5"/>
    <p:sldId id="260" r:id="rId6"/>
    <p:sldId id="261" r:id="rId7"/>
    <p:sldId id="262" r:id="rId8"/>
    <p:sldId id="263" r:id="rId9"/>
    <p:sldId id="264" r:id="rId10"/>
  </p:sldIdLst>
  <p:sldSz cx="9236075" cy="6765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72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706" y="1107294"/>
            <a:ext cx="7850664" cy="2355544"/>
          </a:xfrm>
        </p:spPr>
        <p:txBody>
          <a:bodyPr anchor="b"/>
          <a:lstStyle>
            <a:lvl1pPr algn="ctr"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3553677"/>
            <a:ext cx="6927056" cy="1633532"/>
          </a:xfrm>
        </p:spPr>
        <p:txBody>
          <a:bodyPr/>
          <a:lstStyle>
            <a:lvl1pPr marL="0" indent="0" algn="ctr">
              <a:buNone/>
              <a:defRPr sz="2368"/>
            </a:lvl1pPr>
            <a:lvl2pPr marL="451074" indent="0" algn="ctr">
              <a:buNone/>
              <a:defRPr sz="1973"/>
            </a:lvl2pPr>
            <a:lvl3pPr marL="902147" indent="0" algn="ctr">
              <a:buNone/>
              <a:defRPr sz="1776"/>
            </a:lvl3pPr>
            <a:lvl4pPr marL="1353221" indent="0" algn="ctr">
              <a:buNone/>
              <a:defRPr sz="1579"/>
            </a:lvl4pPr>
            <a:lvl5pPr marL="1804294" indent="0" algn="ctr">
              <a:buNone/>
              <a:defRPr sz="1579"/>
            </a:lvl5pPr>
            <a:lvl6pPr marL="2255368" indent="0" algn="ctr">
              <a:buNone/>
              <a:defRPr sz="1579"/>
            </a:lvl6pPr>
            <a:lvl7pPr marL="2706441" indent="0" algn="ctr">
              <a:buNone/>
              <a:defRPr sz="1579"/>
            </a:lvl7pPr>
            <a:lvl8pPr marL="3157515" indent="0" algn="ctr">
              <a:buNone/>
              <a:defRPr sz="1579"/>
            </a:lvl8pPr>
            <a:lvl9pPr marL="3608588" indent="0" algn="ctr">
              <a:buNone/>
              <a:defRPr sz="157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0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9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7" y="360223"/>
            <a:ext cx="1991529" cy="57338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1" y="360223"/>
            <a:ext cx="5859135" cy="57338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3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59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1686785"/>
            <a:ext cx="7966115" cy="2814436"/>
          </a:xfrm>
        </p:spPr>
        <p:txBody>
          <a:bodyPr anchor="b"/>
          <a:lstStyle>
            <a:lvl1pPr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4527846"/>
            <a:ext cx="7966115" cy="1480046"/>
          </a:xfrm>
        </p:spPr>
        <p:txBody>
          <a:bodyPr/>
          <a:lstStyle>
            <a:lvl1pPr marL="0" indent="0">
              <a:buNone/>
              <a:defRPr sz="2368">
                <a:solidFill>
                  <a:schemeClr val="tx1"/>
                </a:solidFill>
              </a:defRPr>
            </a:lvl1pPr>
            <a:lvl2pPr marL="45107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2pPr>
            <a:lvl3pPr marL="902147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3pPr>
            <a:lvl4pPr marL="135322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4pPr>
            <a:lvl5pPr marL="1804294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5pPr>
            <a:lvl6pPr marL="225536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6pPr>
            <a:lvl7pPr marL="270644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7pPr>
            <a:lvl8pPr marL="3157515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8pPr>
            <a:lvl9pPr marL="360858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476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474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360224"/>
            <a:ext cx="7966115" cy="1307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1658592"/>
            <a:ext cx="3907292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2471442"/>
            <a:ext cx="3907292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1658592"/>
            <a:ext cx="3926535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2471442"/>
            <a:ext cx="3926535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9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4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974169"/>
            <a:ext cx="4675763" cy="4808192"/>
          </a:xfrm>
        </p:spPr>
        <p:txBody>
          <a:bodyPr/>
          <a:lstStyle>
            <a:lvl1pPr>
              <a:defRPr sz="3157"/>
            </a:lvl1pPr>
            <a:lvl2pPr>
              <a:defRPr sz="2762"/>
            </a:lvl2pPr>
            <a:lvl3pPr>
              <a:defRPr sz="2368"/>
            </a:lvl3pPr>
            <a:lvl4pPr>
              <a:defRPr sz="1973"/>
            </a:lvl4pPr>
            <a:lvl5pPr>
              <a:defRPr sz="1973"/>
            </a:lvl5pPr>
            <a:lvl6pPr>
              <a:defRPr sz="1973"/>
            </a:lvl6pPr>
            <a:lvl7pPr>
              <a:defRPr sz="1973"/>
            </a:lvl7pPr>
            <a:lvl8pPr>
              <a:defRPr sz="1973"/>
            </a:lvl8pPr>
            <a:lvl9pPr>
              <a:defRPr sz="19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0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974169"/>
            <a:ext cx="4675763" cy="4808192"/>
          </a:xfrm>
        </p:spPr>
        <p:txBody>
          <a:bodyPr anchor="t"/>
          <a:lstStyle>
            <a:lvl1pPr marL="0" indent="0">
              <a:buNone/>
              <a:defRPr sz="3157"/>
            </a:lvl1pPr>
            <a:lvl2pPr marL="451074" indent="0">
              <a:buNone/>
              <a:defRPr sz="2762"/>
            </a:lvl2pPr>
            <a:lvl3pPr marL="902147" indent="0">
              <a:buNone/>
              <a:defRPr sz="2368"/>
            </a:lvl3pPr>
            <a:lvl4pPr marL="1353221" indent="0">
              <a:buNone/>
              <a:defRPr sz="1973"/>
            </a:lvl4pPr>
            <a:lvl5pPr marL="1804294" indent="0">
              <a:buNone/>
              <a:defRPr sz="1973"/>
            </a:lvl5pPr>
            <a:lvl6pPr marL="2255368" indent="0">
              <a:buNone/>
              <a:defRPr sz="1973"/>
            </a:lvl6pPr>
            <a:lvl7pPr marL="2706441" indent="0">
              <a:buNone/>
              <a:defRPr sz="1973"/>
            </a:lvl7pPr>
            <a:lvl8pPr marL="3157515" indent="0">
              <a:buNone/>
              <a:defRPr sz="1973"/>
            </a:lvl8pPr>
            <a:lvl9pPr marL="3608588" indent="0">
              <a:buNone/>
              <a:defRPr sz="19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9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360224"/>
            <a:ext cx="7966115" cy="1307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1801114"/>
            <a:ext cx="7966115" cy="4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30124-1E7D-4453-B999-F4BAD41093B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6271012"/>
            <a:ext cx="3117175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C530EC-CC7B-4269-A753-18950D4B7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8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02147" rtl="0" eaLnBrk="1" latinLnBrk="0" hangingPunct="1">
        <a:lnSpc>
          <a:spcPct val="90000"/>
        </a:lnSpc>
        <a:spcBef>
          <a:spcPct val="0"/>
        </a:spcBef>
        <a:buNone/>
        <a:defRPr sz="434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537" indent="-225537" algn="l" defTabSz="902147" rtl="0" eaLnBrk="1" latinLnBrk="0" hangingPunct="1">
        <a:lnSpc>
          <a:spcPct val="90000"/>
        </a:lnSpc>
        <a:spcBef>
          <a:spcPts val="987"/>
        </a:spcBef>
        <a:buFont typeface="Arial" panose="020B0604020202020204" pitchFamily="34" charset="0"/>
        <a:buChar char="•"/>
        <a:defRPr sz="2762" kern="1200">
          <a:solidFill>
            <a:schemeClr val="tx1"/>
          </a:solidFill>
          <a:latin typeface="+mn-lt"/>
          <a:ea typeface="+mn-ea"/>
          <a:cs typeface="+mn-cs"/>
        </a:defRPr>
      </a:lvl1pPr>
      <a:lvl2pPr marL="676610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2pPr>
      <a:lvl3pPr marL="112768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973" kern="1200">
          <a:solidFill>
            <a:schemeClr val="tx1"/>
          </a:solidFill>
          <a:latin typeface="+mn-lt"/>
          <a:ea typeface="+mn-ea"/>
          <a:cs typeface="+mn-cs"/>
        </a:defRPr>
      </a:lvl3pPr>
      <a:lvl4pPr marL="1578757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202983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48090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931978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38305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834125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1pPr>
      <a:lvl2pPr marL="45107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2pPr>
      <a:lvl3pPr marL="902147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35322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180429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25536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70644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157515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60858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ug&#10;&#10;Description automatically generated">
            <a:extLst>
              <a:ext uri="{FF2B5EF4-FFF2-40B4-BE49-F238E27FC236}">
                <a16:creationId xmlns:a16="http://schemas.microsoft.com/office/drawing/2014/main" id="{AA781C6F-19C9-4DCC-9757-DC23A4A78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8388" y="-542369"/>
            <a:ext cx="10752850" cy="785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74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EAEFA3C6-E63B-476F-B797-ABBA40392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4549" y="-542369"/>
            <a:ext cx="10745176" cy="785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513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3E66021C-ECAB-470C-AC61-089B30707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4549" y="-542369"/>
            <a:ext cx="10745176" cy="785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689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4D55DD33-7E1F-4C4D-88E6-A8CC063F1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60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318D3E7-5B6B-4AE3-A1C6-59C3A86CA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533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24530586-0B18-416F-BBC9-28F0EB108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416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D23E829C-395F-4006-9616-7EBCFB164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55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64698A52-8429-4645-9D33-00543FB52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19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room&#10;&#10;Description automatically generated">
            <a:extLst>
              <a:ext uri="{FF2B5EF4-FFF2-40B4-BE49-F238E27FC236}">
                <a16:creationId xmlns:a16="http://schemas.microsoft.com/office/drawing/2014/main" id="{5250C7E4-CC52-4FBF-B572-4E75F4988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925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112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Prakul Gupta</dc:creator>
  <cp:lastModifiedBy>Prakul Gupta</cp:lastModifiedBy>
  <cp:revision>2</cp:revision>
  <dcterms:created xsi:type="dcterms:W3CDTF">2020-01-27T21:19:57Z</dcterms:created>
  <dcterms:modified xsi:type="dcterms:W3CDTF">2020-01-27T21:29:35Z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prakgup@microsoft.com</vt:lpwstr>
  </property>
  <property fmtid="{D5CDD505-2E9C-101B-9397-08002B2CF9AE}" pid="5" name="MSIP_Label_f42aa342-8706-4288-bd11-ebb85995028c_SetDate">
    <vt:lpwstr>2020-01-27T21:21:24.5262981Z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e0285c89-c2a6-4a5a-aba3-471751d8d52d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